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Tahoma" pitchFamily="34" charset="0"/>
      <p:regular r:id="rId10"/>
      <p:bold r:id="rId11"/>
    </p:embeddedFont>
    <p:embeddedFont>
      <p:font typeface="EB Garamond Medium" charset="0"/>
      <p:regular r:id="rId12"/>
      <p:bold r:id="rId13"/>
      <p:italic r:id="rId14"/>
      <p:boldItalic r:id="rId15"/>
    </p:embeddedFont>
    <p:embeddedFont>
      <p:font typeface="EB Garamond" charset="0"/>
      <p:regular r:id="rId16"/>
      <p:bold r:id="rId17"/>
      <p:italic r:id="rId18"/>
      <p:boldItalic r:id="rId19"/>
    </p:embeddedFont>
    <p:embeddedFont>
      <p:font typeface="Public Sans" charset="0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95" d="100"/>
          <a:sy n="95" d="100"/>
        </p:scale>
        <p:origin x="-436" y="3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159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20csa16/Task1_Pp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US" sz="2200" dirty="0"/>
              <a:t>Starry Universe Secrets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Starry Universe Secrets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system that can collect user birthdate information and use it to generate highly personalized zodiac sign insights for each user. 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insights should reflect the unique traits, challenges, and opportunities associated with their zodiac sign.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features and tools like chatbot that encourage users to actively engage with the zodiac sign insights section. This may include interactive quizzes, forums, or daily horoscopes.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221426" y="2013557"/>
          <a:ext cx="390871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58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6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37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64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4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Dhana Lakshmi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Kalpana Sri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Keerthana S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76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Kiruba E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Front End :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ea typeface="EB Garamond Medium" charset="0"/>
                <a:cs typeface="EB Garamond Medium" charset="0"/>
              </a:rPr>
              <a:t>Create Front end using HTML, CSS, Bootstrap</a:t>
            </a:r>
            <a:endParaRPr lang="en-US" sz="1600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/>
              <a:t>upload this task in GitHub and add repository link</a:t>
            </a:r>
            <a:endParaRPr lang="en-US" sz="1600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html pages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- 2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page is created using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bootsrap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079630" y="1898350"/>
            <a:ext cx="272232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https:/com/Kiruba02/Task1_PPT.git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32F85AF0-50E8-82BC-D555-2F119416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978" y="2221515"/>
            <a:ext cx="282497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https://github.com/20csa16/Task1_Ppt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241</Words>
  <Application>Microsoft Office PowerPoint</Application>
  <PresentationFormat>On-screen Show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Tahoma</vt:lpstr>
      <vt:lpstr>EB Garamond Medium</vt:lpstr>
      <vt:lpstr>EB Garamond</vt:lpstr>
      <vt:lpstr>Public Sans</vt:lpstr>
      <vt:lpstr>Times New Roman</vt:lpstr>
      <vt:lpstr>Noto Sans Symbols</vt:lpstr>
      <vt:lpstr>Calibri</vt:lpstr>
      <vt:lpstr>Simple Light</vt:lpstr>
      <vt:lpstr>PowerPoint Presentation</vt:lpstr>
      <vt:lpstr>Starry Universe Secrets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10</cp:revision>
  <dcterms:created xsi:type="dcterms:W3CDTF">2020-08-13T11:21:00Z</dcterms:created>
  <dcterms:modified xsi:type="dcterms:W3CDTF">2023-11-01T04:48:13Z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